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3"/>
  </p:notesMasterIdLst>
  <p:sldIdLst>
    <p:sldId id="319" r:id="rId2"/>
    <p:sldId id="322" r:id="rId3"/>
    <p:sldId id="256" r:id="rId4"/>
    <p:sldId id="323" r:id="rId5"/>
    <p:sldId id="258" r:id="rId6"/>
    <p:sldId id="268" r:id="rId7"/>
    <p:sldId id="265" r:id="rId8"/>
    <p:sldId id="269" r:id="rId9"/>
    <p:sldId id="266" r:id="rId10"/>
    <p:sldId id="270" r:id="rId11"/>
    <p:sldId id="267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6" r:id="rId46"/>
    <p:sldId id="305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6" r:id="rId55"/>
    <p:sldId id="314" r:id="rId56"/>
    <p:sldId id="315" r:id="rId57"/>
    <p:sldId id="318" r:id="rId58"/>
    <p:sldId id="317" r:id="rId59"/>
    <p:sldId id="320" r:id="rId60"/>
    <p:sldId id="321" r:id="rId61"/>
    <p:sldId id="324" r:id="rId6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9CD6214-BE9A-426E-92CB-677E937884A1}">
  <a:tblStyle styleId="{09CD6214-BE9A-426E-92CB-677E937884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777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26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093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1254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8994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6565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294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952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1" y="352625"/>
            <a:ext cx="66533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3o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ч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ўныя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любы вы 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 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цянём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яшчэ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цягн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к 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 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вячы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тчын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льк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ўбя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мы ў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з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вы 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чны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x, 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шчы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яшчэ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м, 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м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эцц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endPara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бляючы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26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1982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8439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716" y="362563"/>
            <a:ext cx="4572396" cy="345063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332379"/>
              </p:ext>
            </p:extLst>
          </p:nvPr>
        </p:nvGraphicFramePr>
        <p:xfrm>
          <a:off x="2090057" y="4637132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58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92878"/>
            <a:ext cx="7478000" cy="295542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950420"/>
              </p:ext>
            </p:extLst>
          </p:nvPr>
        </p:nvGraphicFramePr>
        <p:xfrm>
          <a:off x="1910200" y="4305661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919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59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92878"/>
            <a:ext cx="7478000" cy="295542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021231"/>
              </p:ext>
            </p:extLst>
          </p:nvPr>
        </p:nvGraphicFramePr>
        <p:xfrm>
          <a:off x="1910200" y="4305661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919481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4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822" y="306821"/>
            <a:ext cx="6913463" cy="35969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132331"/>
              </p:ext>
            </p:extLst>
          </p:nvPr>
        </p:nvGraphicFramePr>
        <p:xfrm>
          <a:off x="2272937" y="4654006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09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822" y="306821"/>
            <a:ext cx="6913463" cy="35969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204752"/>
              </p:ext>
            </p:extLst>
          </p:nvPr>
        </p:nvGraphicFramePr>
        <p:xfrm>
          <a:off x="2272937" y="4654006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0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28" y="404339"/>
            <a:ext cx="6609806" cy="280912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677716"/>
              </p:ext>
            </p:extLst>
          </p:nvPr>
        </p:nvGraphicFramePr>
        <p:xfrm>
          <a:off x="2168434" y="4331789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56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28" y="404339"/>
            <a:ext cx="6609806" cy="280912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376385"/>
              </p:ext>
            </p:extLst>
          </p:nvPr>
        </p:nvGraphicFramePr>
        <p:xfrm>
          <a:off x="2168434" y="4331789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45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297" y="458152"/>
            <a:ext cx="6679474" cy="344328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694727"/>
              </p:ext>
            </p:extLst>
          </p:nvPr>
        </p:nvGraphicFramePr>
        <p:xfrm>
          <a:off x="2220686" y="4427583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80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297" y="458153"/>
            <a:ext cx="6679474" cy="354779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107333"/>
              </p:ext>
            </p:extLst>
          </p:nvPr>
        </p:nvGraphicFramePr>
        <p:xfrm>
          <a:off x="2220686" y="4427583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23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245" y="353838"/>
            <a:ext cx="7424419" cy="351276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036216"/>
              </p:ext>
            </p:extLst>
          </p:nvPr>
        </p:nvGraphicFramePr>
        <p:xfrm>
          <a:off x="2333897" y="4488543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331" y="1417637"/>
            <a:ext cx="6825802" cy="503563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dirty="0" smtClean="0"/>
              <a:t>Маё любімае родная слова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206" y="249335"/>
            <a:ext cx="7424419" cy="357372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616827"/>
              </p:ext>
            </p:extLst>
          </p:nvPr>
        </p:nvGraphicFramePr>
        <p:xfrm>
          <a:off x="2333897" y="4488543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1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008" y="238876"/>
            <a:ext cx="6376678" cy="361031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40636"/>
              </p:ext>
            </p:extLst>
          </p:nvPr>
        </p:nvGraphicFramePr>
        <p:xfrm>
          <a:off x="2220687" y="4706258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4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008" y="238876"/>
            <a:ext cx="6376678" cy="361031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786656"/>
              </p:ext>
            </p:extLst>
          </p:nvPr>
        </p:nvGraphicFramePr>
        <p:xfrm>
          <a:off x="2220687" y="4706258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0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2" y="337457"/>
            <a:ext cx="5965371" cy="304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861453"/>
              </p:ext>
            </p:extLst>
          </p:nvPr>
        </p:nvGraphicFramePr>
        <p:xfrm>
          <a:off x="2063932" y="4392748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0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2" y="337457"/>
            <a:ext cx="5965371" cy="304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107204"/>
              </p:ext>
            </p:extLst>
          </p:nvPr>
        </p:nvGraphicFramePr>
        <p:xfrm>
          <a:off x="2063932" y="4392748"/>
          <a:ext cx="6095999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5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394" y="433251"/>
            <a:ext cx="4572000" cy="304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18405" y="4711701"/>
            <a:ext cx="7772400" cy="617946"/>
          </a:xfrm>
        </p:spPr>
        <p:txBody>
          <a:bodyPr/>
          <a:lstStyle/>
          <a:p>
            <a:pPr algn="ctr"/>
            <a:r>
              <a:rPr lang="ru-RU" dirty="0" smtClean="0"/>
              <a:t>ПЕРАКЛАДАЕМ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2 ТУР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846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45920" y="2042477"/>
            <a:ext cx="6566263" cy="1143000"/>
          </a:xfrm>
        </p:spPr>
        <p:txBody>
          <a:bodyPr/>
          <a:lstStyle/>
          <a:p>
            <a:r>
              <a:rPr lang="ru-RU" sz="7200" smtClean="0"/>
              <a:t>ДИКИЕ КАБАНЫ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2687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068" y="655529"/>
            <a:ext cx="5041829" cy="24995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6000" y="3797363"/>
            <a:ext cx="6549063" cy="1143000"/>
          </a:xfrm>
        </p:spPr>
        <p:txBody>
          <a:bodyPr/>
          <a:lstStyle/>
          <a:p>
            <a:r>
              <a:rPr lang="ru-RU" sz="7200" dirty="0" smtClean="0"/>
              <a:t>ДЗ</a:t>
            </a:r>
            <a:r>
              <a:rPr lang="be-BY" sz="7200" dirty="0" smtClean="0"/>
              <a:t>ІКІ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821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486" y="2617243"/>
            <a:ext cx="6379029" cy="1143000"/>
          </a:xfrm>
        </p:spPr>
        <p:txBody>
          <a:bodyPr/>
          <a:lstStyle/>
          <a:p>
            <a:r>
              <a:rPr lang="be-BY" sz="7200" dirty="0" smtClean="0"/>
              <a:t>КОВЁР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295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663" y="4254454"/>
            <a:ext cx="5486401" cy="1143000"/>
          </a:xfrm>
        </p:spPr>
        <p:txBody>
          <a:bodyPr/>
          <a:lstStyle/>
          <a:p>
            <a:r>
              <a:rPr lang="be-BY" sz="7200" dirty="0" smtClean="0"/>
              <a:t>ДЫВАН</a:t>
            </a:r>
            <a:endParaRPr lang="ru-RU" sz="7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451" y="448809"/>
            <a:ext cx="502062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7515497" y="1026386"/>
            <a:ext cx="416742" cy="4894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"/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627" y="276745"/>
            <a:ext cx="3743268" cy="23715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36895" y="2892059"/>
            <a:ext cx="34980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ВІКТАРЫНА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04406" y="4255723"/>
            <a:ext cx="7772400" cy="1470025"/>
          </a:xfrm>
        </p:spPr>
        <p:txBody>
          <a:bodyPr/>
          <a:lstStyle/>
          <a:p>
            <a:r>
              <a:rPr lang="be-BY" sz="6600" dirty="0" smtClean="0"/>
              <a:t>Не маўчы </a:t>
            </a:r>
            <a:br>
              <a:rPr lang="be-BY" sz="6600" dirty="0" smtClean="0"/>
            </a:br>
            <a:r>
              <a:rPr lang="be-BY" sz="6600" dirty="0" smtClean="0"/>
              <a:t>па-беларуску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2051186"/>
            <a:ext cx="6801394" cy="1143000"/>
          </a:xfrm>
        </p:spPr>
        <p:txBody>
          <a:bodyPr/>
          <a:lstStyle/>
          <a:p>
            <a:r>
              <a:rPr lang="be-BY" sz="7200" dirty="0" smtClean="0"/>
              <a:t>ЗЛАЯ СОБАКА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76114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l="17843" r="17843"/>
          <a:stretch>
            <a:fillRect/>
          </a:stretch>
        </p:blipFill>
        <p:spPr>
          <a:xfrm>
            <a:off x="2114506" y="281850"/>
            <a:ext cx="5486400" cy="41148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14506" y="4696778"/>
            <a:ext cx="6254432" cy="1495016"/>
          </a:xfrm>
        </p:spPr>
        <p:txBody>
          <a:bodyPr/>
          <a:lstStyle/>
          <a:p>
            <a:r>
              <a:rPr lang="be-BY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ЗЛЫ САБАКА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2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874" y="2181814"/>
            <a:ext cx="6792686" cy="1143000"/>
          </a:xfrm>
        </p:spPr>
        <p:txBody>
          <a:bodyPr/>
          <a:lstStyle/>
          <a:p>
            <a:r>
              <a:rPr lang="be-BY" sz="7200" dirty="0" smtClean="0"/>
              <a:t>СКОВОРОДА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3456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4446" y="4107272"/>
            <a:ext cx="7006046" cy="1470025"/>
          </a:xfrm>
        </p:spPr>
        <p:txBody>
          <a:bodyPr/>
          <a:lstStyle/>
          <a:p>
            <a:r>
              <a:rPr lang="be-BY" sz="7200" dirty="0" smtClean="0"/>
              <a:t>ПАТЭЛЬНЯ</a:t>
            </a:r>
            <a:endParaRPr lang="ru-RU" sz="7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049" y="402439"/>
            <a:ext cx="5048534" cy="337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19" y="2591117"/>
            <a:ext cx="6775269" cy="1143000"/>
          </a:xfrm>
        </p:spPr>
        <p:txBody>
          <a:bodyPr/>
          <a:lstStyle/>
          <a:p>
            <a:r>
              <a:rPr lang="be-BY" sz="7200" dirty="0" smtClean="0"/>
              <a:t>КЛЮКВА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4671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176" y="3872139"/>
            <a:ext cx="6592389" cy="1470025"/>
          </a:xfrm>
        </p:spPr>
        <p:txBody>
          <a:bodyPr/>
          <a:lstStyle/>
          <a:p>
            <a:r>
              <a:rPr lang="be-BY" sz="7200" dirty="0" smtClean="0"/>
              <a:t>ЖУРАВІНЫ</a:t>
            </a:r>
            <a:endParaRPr lang="ru-RU" sz="7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018" y="598713"/>
            <a:ext cx="5312228" cy="327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417" y="2399528"/>
            <a:ext cx="7123612" cy="1143000"/>
          </a:xfrm>
        </p:spPr>
        <p:txBody>
          <a:bodyPr/>
          <a:lstStyle/>
          <a:p>
            <a:r>
              <a:rPr lang="be-BY" sz="7200" smtClean="0"/>
              <a:t>ЖЕЛЕЗНАЯ ДОРОГА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6035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1349" y="4290150"/>
            <a:ext cx="6574971" cy="1470025"/>
          </a:xfrm>
        </p:spPr>
        <p:txBody>
          <a:bodyPr/>
          <a:lstStyle/>
          <a:p>
            <a:r>
              <a:rPr lang="be-BY" sz="7200" dirty="0" smtClean="0"/>
              <a:t>ЧЫГУНКА</a:t>
            </a:r>
            <a:endParaRPr lang="ru-RU" sz="7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481694"/>
            <a:ext cx="5965371" cy="337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240" y="2530157"/>
            <a:ext cx="7585166" cy="1143000"/>
          </a:xfrm>
        </p:spPr>
        <p:txBody>
          <a:bodyPr/>
          <a:lstStyle/>
          <a:p>
            <a:r>
              <a:rPr lang="be-BY" sz="6000" dirty="0" smtClean="0"/>
              <a:t>ЗОЛОТАЯ МЕДАЛЬ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813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1382" y="3593464"/>
            <a:ext cx="6873239" cy="1470025"/>
          </a:xfrm>
        </p:spPr>
        <p:txBody>
          <a:bodyPr/>
          <a:lstStyle/>
          <a:p>
            <a:r>
              <a:rPr lang="be-BY" sz="6000" dirty="0" smtClean="0"/>
              <a:t>ЗАЛАТЫ МЕДАЛЬ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309" y="470264"/>
            <a:ext cx="5913120" cy="30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812" y="783771"/>
            <a:ext cx="5529551" cy="26093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322" y="3968445"/>
            <a:ext cx="51576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389" y="2556282"/>
            <a:ext cx="7450182" cy="1143000"/>
          </a:xfrm>
        </p:spPr>
        <p:txBody>
          <a:bodyPr/>
          <a:lstStyle/>
          <a:p>
            <a:r>
              <a:rPr lang="be-BY" sz="6000" dirty="0" smtClean="0"/>
              <a:t>ПОЛУЧ</a:t>
            </a:r>
            <a:r>
              <a:rPr lang="ru-RU" sz="6000" dirty="0" smtClean="0"/>
              <a:t>ИТЬ ПИСЬМО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05523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7983" y="4072437"/>
            <a:ext cx="7772400" cy="1470025"/>
          </a:xfrm>
        </p:spPr>
        <p:txBody>
          <a:bodyPr/>
          <a:lstStyle/>
          <a:p>
            <a:r>
              <a:rPr lang="ru-RU" sz="7200" dirty="0" smtClean="0"/>
              <a:t>АТРЫМАЦЬ Л</a:t>
            </a:r>
            <a:r>
              <a:rPr lang="be-BY" sz="7200" dirty="0" smtClean="0"/>
              <a:t>ІСТ</a:t>
            </a:r>
            <a:endParaRPr lang="ru-RU"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890" y="521245"/>
            <a:ext cx="6139543" cy="321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1645" y="2564991"/>
            <a:ext cx="5347064" cy="1143000"/>
          </a:xfrm>
        </p:spPr>
        <p:txBody>
          <a:bodyPr/>
          <a:lstStyle/>
          <a:p>
            <a:r>
              <a:rPr lang="be-BY" sz="7200" dirty="0" smtClean="0"/>
              <a:t>ВАС</a:t>
            </a:r>
            <a:r>
              <a:rPr lang="ru-RU" sz="7200" dirty="0" smtClean="0"/>
              <a:t>ИЛЁК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9829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5628" y="3886200"/>
            <a:ext cx="6307183" cy="1470025"/>
          </a:xfrm>
        </p:spPr>
        <p:txBody>
          <a:bodyPr/>
          <a:lstStyle/>
          <a:p>
            <a:r>
              <a:rPr lang="ru-RU" sz="7200" dirty="0" smtClean="0"/>
              <a:t>ВАЛОШКА</a:t>
            </a:r>
            <a:endParaRPr lang="ru-RU"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297" y="484958"/>
            <a:ext cx="5516880" cy="340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3 ТУР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be-BY" dirty="0" smtClean="0"/>
              <a:t>ЫБЕРЫ ПРАВІЛЬНЫ АДКАЗ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1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5538" y="677812"/>
            <a:ext cx="7772400" cy="1470025"/>
          </a:xfrm>
        </p:spPr>
        <p:txBody>
          <a:bodyPr/>
          <a:lstStyle/>
          <a:p>
            <a:r>
              <a:rPr lang="be-BY" sz="6600" dirty="0" smtClean="0"/>
              <a:t>ШЫПШЫНА- </a:t>
            </a:r>
            <a:r>
              <a:rPr lang="be-BY" sz="5400" dirty="0" smtClean="0"/>
              <a:t>ГЭТА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01532"/>
            <a:ext cx="7450428" cy="3477296"/>
          </a:xfrm>
        </p:spPr>
        <p:txBody>
          <a:bodyPr/>
          <a:lstStyle/>
          <a:p>
            <a:pPr algn="l"/>
            <a:r>
              <a:rPr lang="be-BY" sz="4800" dirty="0" smtClean="0"/>
              <a:t>А) Дзікая кустова ружа</a:t>
            </a:r>
          </a:p>
          <a:p>
            <a:pPr algn="l"/>
            <a:r>
              <a:rPr lang="be-BY" sz="4800" dirty="0" smtClean="0"/>
              <a:t>Б) Жывёла з атрада грызуноў</a:t>
            </a:r>
          </a:p>
          <a:p>
            <a:pPr algn="l"/>
            <a:r>
              <a:rPr lang="be-BY" sz="4800" dirty="0" smtClean="0"/>
              <a:t>В) Прахладжальны напітак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5894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303852"/>
            <a:ext cx="7003982" cy="1875254"/>
          </a:xfrm>
        </p:spPr>
        <p:txBody>
          <a:bodyPr/>
          <a:lstStyle/>
          <a:p>
            <a:r>
              <a:rPr lang="be-BY" sz="6000" dirty="0" smtClean="0"/>
              <a:t>А) Дзікая кустовая ружа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614" y="2554148"/>
            <a:ext cx="48772" cy="1749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288" y="678894"/>
            <a:ext cx="6308523" cy="33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5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2587" y="296214"/>
            <a:ext cx="7611414" cy="5769735"/>
          </a:xfrm>
        </p:spPr>
        <p:txBody>
          <a:bodyPr/>
          <a:lstStyle/>
          <a:p>
            <a:pPr algn="l"/>
            <a:r>
              <a:rPr lang="ru-RU" sz="6600" b="1" dirty="0" err="1" smtClean="0"/>
              <a:t>Лейцы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гэта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А) </a:t>
            </a:r>
            <a:r>
              <a:rPr lang="ru-RU" dirty="0" err="1"/>
              <a:t>Пасудзіна</a:t>
            </a:r>
            <a:r>
              <a:rPr lang="ru-RU" dirty="0"/>
              <a:t> для </a:t>
            </a:r>
            <a:r>
              <a:rPr lang="ru-RU" dirty="0" err="1"/>
              <a:t>палівання</a:t>
            </a:r>
            <a:r>
              <a:rPr lang="ru-RU" dirty="0"/>
              <a:t> </a:t>
            </a:r>
            <a:r>
              <a:rPr lang="ru-RU" dirty="0" err="1"/>
              <a:t>раслін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Б) </a:t>
            </a:r>
            <a:r>
              <a:rPr lang="ru-RU" dirty="0" err="1"/>
              <a:t>Рамяні</a:t>
            </a:r>
            <a:r>
              <a:rPr lang="ru-RU" dirty="0"/>
              <a:t> для </a:t>
            </a:r>
            <a:r>
              <a:rPr lang="ru-RU" dirty="0" err="1"/>
              <a:t>кіравання</a:t>
            </a:r>
            <a:r>
              <a:rPr lang="ru-RU" dirty="0"/>
              <a:t> </a:t>
            </a:r>
            <a:r>
              <a:rPr lang="ru-RU" dirty="0" err="1"/>
              <a:t>конямі</a:t>
            </a:r>
            <a:r>
              <a:rPr lang="ru-RU" dirty="0"/>
              <a:t> ў </a:t>
            </a:r>
            <a:r>
              <a:rPr lang="ru-RU" dirty="0" err="1"/>
              <a:t>запрэжцы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В) </a:t>
            </a:r>
            <a:r>
              <a:rPr lang="ru-RU" dirty="0" err="1"/>
              <a:t>Жаночае</a:t>
            </a:r>
            <a:r>
              <a:rPr lang="ru-RU" dirty="0"/>
              <a:t> </a:t>
            </a:r>
            <a:r>
              <a:rPr lang="ru-RU" dirty="0" err="1"/>
              <a:t>ўпрыгожанне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3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707" y="3902299"/>
            <a:ext cx="7225048" cy="1455312"/>
          </a:xfrm>
        </p:spPr>
        <p:txBody>
          <a:bodyPr/>
          <a:lstStyle/>
          <a:p>
            <a:r>
              <a:rPr lang="ru-RU" dirty="0"/>
              <a:t>Б) </a:t>
            </a:r>
            <a:r>
              <a:rPr lang="ru-RU" dirty="0" err="1"/>
              <a:t>Рамяні</a:t>
            </a:r>
            <a:r>
              <a:rPr lang="ru-RU" dirty="0"/>
              <a:t> для </a:t>
            </a:r>
            <a:r>
              <a:rPr lang="ru-RU" dirty="0" err="1"/>
              <a:t>кіравання</a:t>
            </a:r>
            <a:r>
              <a:rPr lang="ru-RU" dirty="0"/>
              <a:t> </a:t>
            </a:r>
            <a:r>
              <a:rPr lang="ru-RU" dirty="0" err="1"/>
              <a:t>конямі</a:t>
            </a:r>
            <a:r>
              <a:rPr lang="ru-RU" dirty="0"/>
              <a:t> ў </a:t>
            </a:r>
            <a:r>
              <a:rPr lang="ru-RU" dirty="0" err="1"/>
              <a:t>запрэжцы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876" y="520407"/>
            <a:ext cx="3420152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858" y="661002"/>
            <a:ext cx="7076941" cy="4979943"/>
          </a:xfrm>
        </p:spPr>
        <p:txBody>
          <a:bodyPr/>
          <a:lstStyle/>
          <a:p>
            <a:pPr algn="l"/>
            <a:r>
              <a:rPr lang="ru-RU" sz="6600" b="1" dirty="0" err="1" smtClean="0"/>
              <a:t>Камізэлька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гэта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А) Каменная </a:t>
            </a:r>
            <a:r>
              <a:rPr lang="ru-RU" dirty="0" err="1"/>
              <a:t>печ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Б) </a:t>
            </a:r>
            <a:r>
              <a:rPr lang="ru-RU" dirty="0" err="1"/>
              <a:t>Адзежа</a:t>
            </a:r>
            <a:r>
              <a:rPr lang="ru-RU" dirty="0"/>
              <a:t> без </a:t>
            </a:r>
            <a:r>
              <a:rPr lang="ru-RU" dirty="0" err="1"/>
              <a:t>рукавоў</a:t>
            </a:r>
            <a:r>
              <a:rPr lang="ru-RU" dirty="0"/>
              <a:t> і </a:t>
            </a:r>
            <a:r>
              <a:rPr lang="ru-RU" dirty="0" err="1"/>
              <a:t>каўняра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В) </a:t>
            </a:r>
            <a:r>
              <a:rPr lang="ru-RU" dirty="0" err="1"/>
              <a:t>Дэкаратыўная</a:t>
            </a:r>
            <a:r>
              <a:rPr lang="ru-RU" dirty="0"/>
              <a:t> </a:t>
            </a:r>
            <a:r>
              <a:rPr lang="ru-RU" dirty="0" err="1"/>
              <a:t>расліна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40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504" y="308545"/>
            <a:ext cx="4398907" cy="368254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978722"/>
              </p:ext>
            </p:extLst>
          </p:nvPr>
        </p:nvGraphicFramePr>
        <p:xfrm>
          <a:off x="1965071" y="4465973"/>
          <a:ext cx="6805440" cy="158709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34240"/>
                <a:gridCol w="1134240"/>
                <a:gridCol w="1134240"/>
                <a:gridCol w="1134240"/>
                <a:gridCol w="1134240"/>
                <a:gridCol w="1134240"/>
              </a:tblGrid>
              <a:tr h="15870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be-BY" dirty="0" smtClean="0"/>
                    </a:p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496" y="3116687"/>
            <a:ext cx="6928834" cy="2280522"/>
          </a:xfrm>
        </p:spPr>
        <p:txBody>
          <a:bodyPr/>
          <a:lstStyle/>
          <a:p>
            <a:r>
              <a:rPr lang="ru-RU" dirty="0"/>
              <a:t>Б) </a:t>
            </a:r>
            <a:r>
              <a:rPr lang="ru-RU" dirty="0" err="1"/>
              <a:t>Адзежа</a:t>
            </a:r>
            <a:r>
              <a:rPr lang="ru-RU" dirty="0"/>
              <a:t> без </a:t>
            </a:r>
            <a:r>
              <a:rPr lang="ru-RU" dirty="0" err="1"/>
              <a:t>рукавоў</a:t>
            </a:r>
            <a:r>
              <a:rPr lang="ru-RU" dirty="0"/>
              <a:t> і </a:t>
            </a:r>
            <a:r>
              <a:rPr lang="ru-RU" dirty="0" err="1"/>
              <a:t>каўняра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135" y="585204"/>
            <a:ext cx="2563814" cy="268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192" y="309093"/>
            <a:ext cx="7218608" cy="6156101"/>
          </a:xfrm>
        </p:spPr>
        <p:txBody>
          <a:bodyPr/>
          <a:lstStyle/>
          <a:p>
            <a:pPr algn="l"/>
            <a:r>
              <a:rPr lang="ru-RU" sz="6600" b="1" dirty="0" smtClean="0"/>
              <a:t>РЫДЛЁЎКА</a:t>
            </a:r>
            <a:r>
              <a:rPr lang="ru-RU" dirty="0" smtClean="0"/>
              <a:t> </a:t>
            </a:r>
            <a:r>
              <a:rPr lang="ru-RU" dirty="0"/>
              <a:t>- ГЭТА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А) </a:t>
            </a:r>
            <a:r>
              <a:rPr lang="ru-RU" dirty="0" err="1"/>
              <a:t>Прыстасаванне</a:t>
            </a:r>
            <a:r>
              <a:rPr lang="ru-RU" dirty="0"/>
              <a:t> для </a:t>
            </a:r>
            <a:r>
              <a:rPr lang="ru-RU" dirty="0" err="1"/>
              <a:t>лоўлі</a:t>
            </a:r>
            <a:r>
              <a:rPr lang="ru-RU" dirty="0"/>
              <a:t> </a:t>
            </a:r>
            <a:r>
              <a:rPr lang="ru-RU" dirty="0" err="1"/>
              <a:t>звяроў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Б) </a:t>
            </a:r>
            <a:r>
              <a:rPr lang="ru-RU" dirty="0" err="1"/>
              <a:t>Металічная</a:t>
            </a:r>
            <a:r>
              <a:rPr lang="ru-RU" dirty="0"/>
              <a:t> </a:t>
            </a:r>
            <a:r>
              <a:rPr lang="ru-RU" dirty="0" err="1"/>
              <a:t>лапата</a:t>
            </a:r>
            <a:r>
              <a:rPr lang="ru-RU" dirty="0"/>
              <a:t> для </a:t>
            </a:r>
            <a:r>
              <a:rPr lang="ru-RU" dirty="0" err="1"/>
              <a:t>капання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В) </a:t>
            </a:r>
            <a:r>
              <a:rPr lang="ru-RU" dirty="0" err="1"/>
              <a:t>Прылада</a:t>
            </a:r>
            <a:r>
              <a:rPr lang="ru-RU" dirty="0"/>
              <a:t> для </a:t>
            </a:r>
            <a:r>
              <a:rPr lang="ru-RU" dirty="0" err="1"/>
              <a:t>гульні</a:t>
            </a:r>
            <a:r>
              <a:rPr lang="ru-RU" dirty="0"/>
              <a:t> ў </a:t>
            </a:r>
            <a:r>
              <a:rPr lang="ru-RU" dirty="0" err="1"/>
              <a:t>тэніс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1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163" y="3674660"/>
            <a:ext cx="6877319" cy="1747346"/>
          </a:xfrm>
        </p:spPr>
        <p:txBody>
          <a:bodyPr/>
          <a:lstStyle/>
          <a:p>
            <a:r>
              <a:rPr lang="ru-RU" dirty="0"/>
              <a:t>Б) </a:t>
            </a:r>
            <a:r>
              <a:rPr lang="ru-RU" dirty="0" err="1"/>
              <a:t>Металічная</a:t>
            </a:r>
            <a:r>
              <a:rPr lang="ru-RU" dirty="0"/>
              <a:t> </a:t>
            </a:r>
            <a:r>
              <a:rPr lang="ru-RU" dirty="0" err="1"/>
              <a:t>лапата</a:t>
            </a:r>
            <a:r>
              <a:rPr lang="ru-RU" dirty="0"/>
              <a:t> для </a:t>
            </a:r>
            <a:r>
              <a:rPr lang="ru-RU" dirty="0" err="1" smtClean="0"/>
              <a:t>капання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18" y="590004"/>
            <a:ext cx="2731245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04" y="502276"/>
            <a:ext cx="8229600" cy="1829761"/>
          </a:xfrm>
        </p:spPr>
        <p:txBody>
          <a:bodyPr/>
          <a:lstStyle/>
          <a:p>
            <a:pPr marL="18288" indent="0"/>
            <a:r>
              <a:rPr lang="be-BY" b="1" dirty="0"/>
              <a:t>4 тур</a:t>
            </a:r>
            <a:br>
              <a:rPr lang="be-BY" b="1" dirty="0"/>
            </a:br>
            <a:r>
              <a:rPr lang="be-BY" b="1" dirty="0"/>
              <a:t>ФРАЗЕАЛАГІЗМЫ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19707" y="3167390"/>
            <a:ext cx="72379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Растлумачыць сэнс і згадаць адпаведнік з рускай мовы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08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172" y="2051921"/>
            <a:ext cx="8229600" cy="2687503"/>
          </a:xfrm>
        </p:spPr>
        <p:txBody>
          <a:bodyPr/>
          <a:lstStyle/>
          <a:p>
            <a:r>
              <a:rPr lang="ru-RU" dirty="0" err="1"/>
              <a:t>Каб</a:t>
            </a:r>
            <a:r>
              <a:rPr lang="ru-RU" dirty="0"/>
              <a:t> </a:t>
            </a:r>
            <a:r>
              <a:rPr lang="ru-RU" dirty="0" err="1"/>
              <a:t>вады</a:t>
            </a:r>
            <a:r>
              <a:rPr lang="ru-RU" dirty="0"/>
              <a:t> </a:t>
            </a:r>
            <a:r>
              <a:rPr lang="ru-RU" dirty="0" err="1"/>
              <a:t>напіцца</a:t>
            </a:r>
            <a:r>
              <a:rPr lang="ru-RU" dirty="0"/>
              <a:t>, </a:t>
            </a:r>
            <a:r>
              <a:rPr lang="ru-RU" dirty="0" err="1"/>
              <a:t>трэба</a:t>
            </a:r>
            <a:r>
              <a:rPr lang="ru-RU" dirty="0"/>
              <a:t> </a:t>
            </a:r>
            <a:r>
              <a:rPr lang="ru-RU" dirty="0" err="1"/>
              <a:t>ёй</a:t>
            </a:r>
            <a:r>
              <a:rPr lang="ru-RU" dirty="0"/>
              <a:t> </a:t>
            </a:r>
            <a:r>
              <a:rPr lang="ru-RU" dirty="0" err="1"/>
              <a:t>пакланіцца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7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622" y="1915887"/>
            <a:ext cx="7302138" cy="2523625"/>
          </a:xfrm>
        </p:spPr>
        <p:txBody>
          <a:bodyPr/>
          <a:lstStyle/>
          <a:p>
            <a:r>
              <a:rPr lang="ru-RU" dirty="0"/>
              <a:t>Без труда не вытащишь и рыбку из пруда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91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994" y="2255520"/>
            <a:ext cx="7524206" cy="1731146"/>
          </a:xfrm>
        </p:spPr>
        <p:txBody>
          <a:bodyPr/>
          <a:lstStyle/>
          <a:p>
            <a:r>
              <a:rPr lang="be-BY" dirty="0" smtClean="0"/>
              <a:t>Шукаючы пірага, і хлеб згубіш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8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2605" y="2421672"/>
            <a:ext cx="59955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добра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ищут</a:t>
            </a:r>
          </a:p>
        </p:txBody>
      </p:sp>
    </p:spTree>
    <p:extLst>
      <p:ext uri="{BB962C8B-B14F-4D97-AF65-F5344CB8AC3E}">
        <p14:creationId xmlns:p14="http://schemas.microsoft.com/office/powerpoint/2010/main" val="288109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69326"/>
            <a:ext cx="8011886" cy="2183991"/>
          </a:xfrm>
        </p:spPr>
        <p:txBody>
          <a:bodyPr/>
          <a:lstStyle/>
          <a:p>
            <a:r>
              <a:rPr lang="ru-RU" dirty="0"/>
              <a:t>Не знаем </a:t>
            </a:r>
            <a:r>
              <a:rPr lang="ru-RU" dirty="0" err="1"/>
              <a:t>цану</a:t>
            </a:r>
            <a:r>
              <a:rPr lang="ru-RU" dirty="0"/>
              <a:t> </a:t>
            </a:r>
            <a:r>
              <a:rPr lang="ru-RU" dirty="0" err="1"/>
              <a:t>вадзіцы</a:t>
            </a:r>
            <a:r>
              <a:rPr lang="ru-RU" dirty="0"/>
              <a:t>, </a:t>
            </a:r>
            <a:r>
              <a:rPr lang="ru-RU" dirty="0" err="1"/>
              <a:t>пакуль</a:t>
            </a:r>
            <a:r>
              <a:rPr lang="ru-RU" dirty="0"/>
              <a:t> не </a:t>
            </a:r>
            <a:r>
              <a:rPr lang="ru-RU" dirty="0" err="1"/>
              <a:t>высахла</a:t>
            </a:r>
            <a:r>
              <a:rPr lang="ru-RU" dirty="0"/>
              <a:t> </a:t>
            </a:r>
            <a:r>
              <a:rPr lang="ru-RU" dirty="0" err="1"/>
              <a:t>крыніца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81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3735" y="2595844"/>
            <a:ext cx="56436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имеем не храним, потерявши плачем</a:t>
            </a:r>
          </a:p>
        </p:txBody>
      </p:sp>
    </p:spTree>
    <p:extLst>
      <p:ext uri="{BB962C8B-B14F-4D97-AF65-F5344CB8AC3E}">
        <p14:creationId xmlns:p14="http://schemas.microsoft.com/office/powerpoint/2010/main" val="352756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504" y="308545"/>
            <a:ext cx="4398907" cy="368254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466869"/>
              </p:ext>
            </p:extLst>
          </p:nvPr>
        </p:nvGraphicFramePr>
        <p:xfrm>
          <a:off x="1965071" y="4465973"/>
          <a:ext cx="6805440" cy="158709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34240"/>
                <a:gridCol w="1134240"/>
                <a:gridCol w="1134240"/>
                <a:gridCol w="1134240"/>
                <a:gridCol w="1134240"/>
                <a:gridCol w="1134240"/>
              </a:tblGrid>
              <a:tr h="1587097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62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0" y="1624465"/>
            <a:ext cx="6844937" cy="1406118"/>
          </a:xfrm>
        </p:spPr>
        <p:txBody>
          <a:bodyPr/>
          <a:lstStyle/>
          <a:p>
            <a:r>
              <a:rPr lang="be-BY" dirty="0" smtClean="0"/>
              <a:t>МАЛАЙЦЫ!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8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67" y="365761"/>
            <a:ext cx="7924800" cy="62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180" y="335963"/>
            <a:ext cx="3878122" cy="356547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865897"/>
              </p:ext>
            </p:extLst>
          </p:nvPr>
        </p:nvGraphicFramePr>
        <p:xfrm>
          <a:off x="2368731" y="4889137"/>
          <a:ext cx="6096000" cy="1188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71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484" y="501426"/>
            <a:ext cx="3878122" cy="356547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510341"/>
              </p:ext>
            </p:extLst>
          </p:nvPr>
        </p:nvGraphicFramePr>
        <p:xfrm>
          <a:off x="2368731" y="4889137"/>
          <a:ext cx="6096000" cy="1188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15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5"/>
          <p:cNvCxnSpPr/>
          <p:nvPr/>
        </p:nvCxnSpPr>
        <p:spPr>
          <a:xfrm flipH="1">
            <a:off x="2916237" y="1557337"/>
            <a:ext cx="647700" cy="647700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367" y="292894"/>
            <a:ext cx="4572396" cy="345063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667024"/>
              </p:ext>
            </p:extLst>
          </p:nvPr>
        </p:nvGraphicFramePr>
        <p:xfrm>
          <a:off x="2090057" y="4637132"/>
          <a:ext cx="6096000" cy="1188720"/>
        </p:xfrm>
        <a:graphic>
          <a:graphicData uri="http://schemas.openxmlformats.org/drawingml/2006/table">
            <a:tbl>
              <a:tblPr firstRow="1" bandRow="1">
                <a:tableStyleId>{09CD6214-BE9A-426E-92CB-677E937884A1}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e-BY" sz="7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4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423</Words>
  <Application>Microsoft Office PowerPoint</Application>
  <PresentationFormat>Экран (4:3)</PresentationFormat>
  <Paragraphs>130</Paragraphs>
  <Slides>61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Оформление по умолчанию</vt:lpstr>
      <vt:lpstr>Презентация PowerPoint</vt:lpstr>
      <vt:lpstr>Маё любімае родная слова</vt:lpstr>
      <vt:lpstr>Не маўчы  па-беларуску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ПЕРАКЛАДАЕМ</vt:lpstr>
      <vt:lpstr>ДИКИЕ КАБАНЫ</vt:lpstr>
      <vt:lpstr>ДЗІКІ</vt:lpstr>
      <vt:lpstr>КОВЁР</vt:lpstr>
      <vt:lpstr>ДЫВАН</vt:lpstr>
      <vt:lpstr>ЗЛАЯ СОБАКА</vt:lpstr>
      <vt:lpstr>Презентация PowerPoint</vt:lpstr>
      <vt:lpstr>СКОВОРОДА</vt:lpstr>
      <vt:lpstr>ПАТЭЛЬНЯ</vt:lpstr>
      <vt:lpstr>КЛЮКВА</vt:lpstr>
      <vt:lpstr>ЖУРАВІНЫ</vt:lpstr>
      <vt:lpstr>ЖЕЛЕЗНАЯ ДОРОГА</vt:lpstr>
      <vt:lpstr>ЧЫГУНКА</vt:lpstr>
      <vt:lpstr>ЗОЛОТАЯ МЕДАЛЬ</vt:lpstr>
      <vt:lpstr>ЗАЛАТЫ МЕДАЛЬ</vt:lpstr>
      <vt:lpstr>ПОЛУЧИТЬ ПИСЬМО</vt:lpstr>
      <vt:lpstr>АТРЫМАЦЬ ЛІСТ</vt:lpstr>
      <vt:lpstr>ВАСИЛЁК</vt:lpstr>
      <vt:lpstr>ВАЛОШКА</vt:lpstr>
      <vt:lpstr>3 ТУР</vt:lpstr>
      <vt:lpstr>ШЫПШЫНА- ГЭТА</vt:lpstr>
      <vt:lpstr>А) Дзікая кустовая ружа</vt:lpstr>
      <vt:lpstr>Лейцы – гэта  А) Пасудзіна для палівання раслін Б) Рамяні для кіравання конямі ў запрэжцы В) Жаночае ўпрыгожанне </vt:lpstr>
      <vt:lpstr>Б) Рамяні для кіравання конямі ў запрэжцы </vt:lpstr>
      <vt:lpstr>Камізэлька – гэта  А) Каменная печ Б) Адзежа без рукавоў і каўняра В) Дэкаратыўная расліна </vt:lpstr>
      <vt:lpstr>Б) Адзежа без рукавоў і каўняра </vt:lpstr>
      <vt:lpstr>РЫДЛЁЎКА - ГЭТА  А) Прыстасаванне для лоўлі звяроў Б) Металічная лапата для капання В) Прылада для гульні ў тэніс  </vt:lpstr>
      <vt:lpstr>Б) Металічная лапата для капання</vt:lpstr>
      <vt:lpstr>4 тур ФРАЗЕАЛАГІЗМЫ </vt:lpstr>
      <vt:lpstr>Каб вады напіцца, трэба ёй пакланіцца  </vt:lpstr>
      <vt:lpstr>Без труда не вытащишь и рыбку из пруда </vt:lpstr>
      <vt:lpstr>Шукаючы пірага, і хлеб згубіш</vt:lpstr>
      <vt:lpstr>Презентация PowerPoint</vt:lpstr>
      <vt:lpstr>Не знаем цану вадзіцы, пакуль не высахла крыніца  </vt:lpstr>
      <vt:lpstr>Презентация PowerPoint</vt:lpstr>
      <vt:lpstr>МАЛАЙЦЫ!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маўчы па-беларуску</dc:title>
  <dc:creator>admin</dc:creator>
  <cp:lastModifiedBy>admin</cp:lastModifiedBy>
  <cp:revision>16</cp:revision>
  <dcterms:modified xsi:type="dcterms:W3CDTF">2024-01-26T09:11:45Z</dcterms:modified>
</cp:coreProperties>
</file>